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Automated 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MVP 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216526" y="1878622"/>
            <a:ext cx="10197347"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338</TotalTime>
  <Words>384</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Spline Sans Bold</vt:lpstr>
      <vt:lpstr>Barlow</vt:lpstr>
      <vt:lpstr>Century Schoolbook</vt:lpstr>
      <vt:lpstr>Aptos Serif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20</cp:revision>
  <dcterms:created xsi:type="dcterms:W3CDTF">2025-04-09T10:19:58Z</dcterms:created>
  <dcterms:modified xsi:type="dcterms:W3CDTF">2025-04-10T10:35:55Z</dcterms:modified>
</cp:coreProperties>
</file>